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9B0CD0-9DD8-4D6D-9BB3-DC93F689F05B}" type="datetimeFigureOut">
              <a:rPr lang="th-TH" smtClean="0"/>
              <a:t>12/04/68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C4984C7-58F5-484D-AC4D-75F1DBF64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0806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0CD0-9DD8-4D6D-9BB3-DC93F689F05B}" type="datetimeFigureOut">
              <a:rPr lang="th-TH" smtClean="0"/>
              <a:t>12/04/68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84C7-58F5-484D-AC4D-75F1DBF64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1267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9B0CD0-9DD8-4D6D-9BB3-DC93F689F05B}" type="datetimeFigureOut">
              <a:rPr lang="th-TH" smtClean="0"/>
              <a:t>12/04/68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C4984C7-58F5-484D-AC4D-75F1DBF64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3952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0CD0-9DD8-4D6D-9BB3-DC93F689F05B}" type="datetimeFigureOut">
              <a:rPr lang="th-TH" smtClean="0"/>
              <a:t>12/04/68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BC4984C7-58F5-484D-AC4D-75F1DBF64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1594833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9B0CD0-9DD8-4D6D-9BB3-DC93F689F05B}" type="datetimeFigureOut">
              <a:rPr lang="th-TH" smtClean="0"/>
              <a:t>12/04/68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C4984C7-58F5-484D-AC4D-75F1DBF64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06904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0CD0-9DD8-4D6D-9BB3-DC93F689F05B}" type="datetimeFigureOut">
              <a:rPr lang="th-TH" smtClean="0"/>
              <a:t>12/04/68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84C7-58F5-484D-AC4D-75F1DBF64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41848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0CD0-9DD8-4D6D-9BB3-DC93F689F05B}" type="datetimeFigureOut">
              <a:rPr lang="th-TH" smtClean="0"/>
              <a:t>12/04/68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84C7-58F5-484D-AC4D-75F1DBF64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3883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0CD0-9DD8-4D6D-9BB3-DC93F689F05B}" type="datetimeFigureOut">
              <a:rPr lang="th-TH" smtClean="0"/>
              <a:t>12/04/68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84C7-58F5-484D-AC4D-75F1DBF64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9607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0CD0-9DD8-4D6D-9BB3-DC93F689F05B}" type="datetimeFigureOut">
              <a:rPr lang="th-TH" smtClean="0"/>
              <a:t>12/04/68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84C7-58F5-484D-AC4D-75F1DBF64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6817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3B9B0CD0-9DD8-4D6D-9BB3-DC93F689F05B}" type="datetimeFigureOut">
              <a:rPr lang="th-TH" smtClean="0"/>
              <a:t>12/04/68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C4984C7-58F5-484D-AC4D-75F1DBF64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31993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9B0CD0-9DD8-4D6D-9BB3-DC93F689F05B}" type="datetimeFigureOut">
              <a:rPr lang="th-TH" smtClean="0"/>
              <a:t>12/04/68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4984C7-58F5-484D-AC4D-75F1DBF64FB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2041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3B9B0CD0-9DD8-4D6D-9BB3-DC93F689F05B}" type="datetimeFigureOut">
              <a:rPr lang="th-TH" smtClean="0"/>
              <a:t>12/04/68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C4984C7-58F5-484D-AC4D-75F1DBF64FBF}" type="slidenum">
              <a:rPr lang="th-TH" smtClean="0"/>
              <a:t>‹#›</a:t>
            </a:fld>
            <a:endParaRPr lang="th-TH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381651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9F967B-288F-1393-D881-0A0F3ADA3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2511663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วันที่ 18 ต.ค.2567 เวลา 13.30 น. พ.ต.อ.บำรุง น้อมเศียร ผกก.สภ.สอง พร้อมข้าราชการตำรวจ สภ.สอง ประชุมชี้แจง การปฏิบัติตนให้เป็นไปตามนโนบายต่อต้านการรับสินบน (</a:t>
            </a:r>
            <a:r>
              <a:rPr lang="en-US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Ant-</a:t>
            </a:r>
            <a:r>
              <a:rPr lang="en-US" sz="1800" dirty="0" err="1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Brilbery</a:t>
            </a:r>
            <a:r>
              <a:rPr lang="en-US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 Policy) </a:t>
            </a:r>
            <a:r>
              <a:rPr lang="th-TH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และการไม่รับของขวัญของกำนัล หรือประโยชน์ อื่นใด (</a:t>
            </a:r>
            <a:r>
              <a:rPr lang="en-US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No Gift Policy) </a:t>
            </a:r>
            <a:r>
              <a:rPr lang="th-TH" sz="1800" dirty="0">
                <a:effectLst/>
                <a:latin typeface="TH SarabunIT๙" panose="020B0500040200020003" pitchFamily="34" charset="-34"/>
                <a:ea typeface="Times New Roman" panose="02020603050405020304" pitchFamily="18" charset="0"/>
              </a:rPr>
              <a:t>จากการปฏิบัติหน้าที่ ประจำประมาณ 2568 เพื่อให้การปฏิบัติเป็นใปในทิศทางเดียวกัน รวมทั้งเสริม สร้างความรู้ความเข้าใจให้เจ้าหน้าที่ในการจัดการทรัพย์สินของทางราชการ ของบริจาค และการจัดเก็บของกลาง เพื่อป้องกันการ ทุจริตในหน่วยงาน 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ณ ห้องประชุม </a:t>
            </a:r>
            <a:r>
              <a:rPr lang="th-TH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ศป</a:t>
            </a: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ก.สภ.สอง</a:t>
            </a:r>
            <a:b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CF14421-B5FA-EA8E-4C49-82FAFEF97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7974" y="725270"/>
            <a:ext cx="1659982" cy="590321"/>
          </a:xfrm>
        </p:spPr>
        <p:txBody>
          <a:bodyPr>
            <a:normAutofit fontScale="92500" lnSpcReduction="10000"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กิจกรรมที่ 1</a:t>
            </a:r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C4DAB1D4-70D0-5974-2217-18E3CE2D88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984" y="3252730"/>
            <a:ext cx="3840000" cy="2880000"/>
          </a:xfrm>
          <a:prstGeom prst="rect">
            <a:avLst/>
          </a:prstGeom>
        </p:spPr>
      </p:pic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4E729175-02FF-769D-CD67-C12D889DE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7956" y="3252730"/>
            <a:ext cx="3839545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55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9F967B-288F-1393-D881-0A0F3ADA3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307497"/>
            <a:ext cx="10993549" cy="140745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วันที่ 18 พ.ย.67 เวลา 10.00 น. </a:t>
            </a:r>
            <a:r>
              <a:rPr lang="th-TH" sz="1800" dirty="0">
                <a:latin typeface="Angsana New" panose="02020603050405020304" pitchFamily="18" charset="-34"/>
                <a:cs typeface="Angsana New" panose="02020603050405020304" pitchFamily="18" charset="-34"/>
              </a:rPr>
              <a:t>พ.ต.อ.บำรุง น้อมเศียร ผกก.สภ.สอง </a:t>
            </a: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พร้อมข้าราชการตำรวจที่ปฏิบัติงานสายงาน ป้องกันปราบปราม ได้ประชุมชี้แจงนโนบายต่อต้านการรับสิบสินบน (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Anti-</a:t>
            </a:r>
            <a:r>
              <a:rPr lang="en-US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Brbery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Policy) </a:t>
            </a: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และการไม่รับของขวัญของกำนัล หรือประโยชน์อื่นใด (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Gift Policy) </a:t>
            </a: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จากการปฏิบัติหน้าที่ ประจำปีงบประมาณ 2568 เพื่อนำไปปฏิบัติต่อไป ณ ห้อง ประชุม </a:t>
            </a:r>
            <a:r>
              <a:rPr lang="th-TH" sz="180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ศป</a:t>
            </a: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ก.สภ.สอง</a:t>
            </a:r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CF14421-B5FA-EA8E-4C49-82FAFEF97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7974" y="725270"/>
            <a:ext cx="1659982" cy="590321"/>
          </a:xfrm>
        </p:spPr>
        <p:txBody>
          <a:bodyPr>
            <a:normAutofit fontScale="92500" lnSpcReduction="10000"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กิจกรรมที่ 2</a:t>
            </a:r>
          </a:p>
        </p:txBody>
      </p:sp>
      <p:pic>
        <p:nvPicPr>
          <p:cNvPr id="11" name="รูปภาพ 10">
            <a:extLst>
              <a:ext uri="{FF2B5EF4-FFF2-40B4-BE49-F238E27FC236}">
                <a16:creationId xmlns:a16="http://schemas.microsoft.com/office/drawing/2014/main" id="{5E951896-F4D7-2E54-65C7-A66C013BF6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305" y="3337231"/>
            <a:ext cx="3839133" cy="2880000"/>
          </a:xfrm>
          <a:prstGeom prst="rect">
            <a:avLst/>
          </a:prstGeom>
        </p:spPr>
      </p:pic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F5A87A9A-7B40-42EB-A1AB-07800CA61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280" y="3337231"/>
            <a:ext cx="383913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145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9F967B-288F-1393-D881-0A0F3ADA3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0" y="1020430"/>
            <a:ext cx="10993549" cy="1407459"/>
          </a:xfrm>
        </p:spPr>
        <p:txBody>
          <a:bodyPr>
            <a:normAutofit/>
          </a:bodyPr>
          <a:lstStyle/>
          <a:p>
            <a:r>
              <a:rPr lang="th-TH" sz="1800" dirty="0">
                <a:latin typeface="Angsana New" panose="02020603050405020304" pitchFamily="18" charset="-34"/>
              </a:rPr>
              <a:t>วันที่ 2 ธ.ค.2567 เวลา 13.00 น. พ.ต.อ.บำรุง น้อมเศียร ผกก.สภ.สอง ประชุมชี้แจนโนบายต่อต้านการรับสินน (</a:t>
            </a:r>
            <a:r>
              <a:rPr lang="en-US" sz="1800" dirty="0">
                <a:latin typeface="Angsana New" panose="02020603050405020304" pitchFamily="18" charset="-34"/>
              </a:rPr>
              <a:t>Anti-Bribery Policy) </a:t>
            </a:r>
            <a:r>
              <a:rPr lang="th-TH" sz="1800" dirty="0">
                <a:latin typeface="Angsana New" panose="02020603050405020304" pitchFamily="18" charset="-34"/>
              </a:rPr>
              <a:t>และการไม่ของขวัญของกำนัล หรือประโยชน์อื่นใด (</a:t>
            </a:r>
            <a:r>
              <a:rPr lang="en-US" sz="1800" dirty="0">
                <a:latin typeface="Angsana New" panose="02020603050405020304" pitchFamily="18" charset="-34"/>
              </a:rPr>
              <a:t>No Git Policy) </a:t>
            </a:r>
            <a:r>
              <a:rPr lang="th-TH" sz="1800" dirty="0">
                <a:latin typeface="Angsana New" panose="02020603050405020304" pitchFamily="18" charset="-34"/>
              </a:rPr>
              <a:t>จากการปฏิบัติหน้าที่ ประจำ </a:t>
            </a:r>
            <a:r>
              <a:rPr lang="th-TH" sz="1800" dirty="0" err="1">
                <a:latin typeface="Angsana New" panose="02020603050405020304" pitchFamily="18" charset="-34"/>
              </a:rPr>
              <a:t>ปิ</a:t>
            </a:r>
            <a:r>
              <a:rPr lang="th-TH" sz="1800" dirty="0">
                <a:latin typeface="Angsana New" panose="02020603050405020304" pitchFamily="18" charset="-34"/>
              </a:rPr>
              <a:t>งบประมาณ 2568 ของ สภ.สอง ต่อคณะกรรมการ กต.ตร.สภ.หนองม่วงใช่ เพื่อแจ้งให้ทราบแนวทางการปติของ ข้าราชการตำรวจ รวมไปถึงการแจ้งเบาะแสการทุจริต ณ ห้องประชุม สภ.สอง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CF14421-B5FA-EA8E-4C49-82FAFEF97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7974" y="725270"/>
            <a:ext cx="1659982" cy="590321"/>
          </a:xfrm>
        </p:spPr>
        <p:txBody>
          <a:bodyPr>
            <a:normAutofit fontScale="92500" lnSpcReduction="10000"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กิจกรรมที่ 3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711B026-F032-61E0-4B0B-D7CC07758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8735" y="3163523"/>
            <a:ext cx="3839134" cy="2880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10F182FE-183C-EE08-969B-87253868C8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4131" y="3163523"/>
            <a:ext cx="383913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0959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9F967B-288F-1393-D881-0A0F3ADA3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146132"/>
            <a:ext cx="10993549" cy="1407459"/>
          </a:xfrm>
        </p:spPr>
        <p:txBody>
          <a:bodyPr>
            <a:normAutofit/>
          </a:bodyPr>
          <a:lstStyle/>
          <a:p>
            <a:r>
              <a:rPr lang="th-TH" sz="1800" dirty="0">
                <a:latin typeface="Angsana New" panose="02020603050405020304" pitchFamily="18" charset="-34"/>
              </a:rPr>
              <a:t>วันที่ 20 ม.ค.2568 เวลา 13.30 น. พ.ต.อ.บำรุง น้อมเศียร ผกก.สภ.สอง พร้อมข้าราชการตำรวจ สภ.สอง ประชุมชี้แจงการปฏิบัติ ตนให้เป็นไปตามนโนบายต่อต้านการรับสินบน (</a:t>
            </a:r>
            <a:r>
              <a:rPr lang="en-US" sz="1800" dirty="0">
                <a:latin typeface="Angsana New" panose="02020603050405020304" pitchFamily="18" charset="-34"/>
              </a:rPr>
              <a:t>Anti-Bribery Policy) </a:t>
            </a:r>
            <a:r>
              <a:rPr lang="th-TH" sz="1800" dirty="0">
                <a:latin typeface="Angsana New" panose="02020603050405020304" pitchFamily="18" charset="-34"/>
              </a:rPr>
              <a:t>และการไม่รับของขวัญของกำนัล หรือประโยชน์อื่นใด (</a:t>
            </a:r>
            <a:r>
              <a:rPr lang="en-US" sz="1800" dirty="0">
                <a:latin typeface="Angsana New" panose="02020603050405020304" pitchFamily="18" charset="-34"/>
              </a:rPr>
              <a:t>No Gift Policy) </a:t>
            </a:r>
            <a:r>
              <a:rPr lang="th-TH" sz="1800" dirty="0">
                <a:latin typeface="Angsana New" panose="02020603050405020304" pitchFamily="18" charset="-34"/>
              </a:rPr>
              <a:t>จากการปฏิบัติหน้าที่ ประจำปิ้งประมาณ 2568 เพื่อให้การปฏิบัติเป็นในในทิศทางเดียวกัน และเกิด ภาพลักษณ์ที่ดีต่อข้าราชการตำรวจ ณ ห้องประชุม สภ.สอง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CF14421-B5FA-EA8E-4C49-82FAFEF97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7974" y="725270"/>
            <a:ext cx="1659982" cy="590321"/>
          </a:xfrm>
        </p:spPr>
        <p:txBody>
          <a:bodyPr>
            <a:normAutofit fontScale="92500" lnSpcReduction="10000"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กิจกรรมที่ 4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9F579E78-F3A4-B74D-C8FF-BA98DD9D79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734" y="3252730"/>
            <a:ext cx="3841733" cy="2880000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844C9C2E-94FC-763F-09A9-9BE0BE711A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888" y="3252730"/>
            <a:ext cx="3841733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90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DC9F967B-288F-1393-D881-0A0F3ADA3A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9225" y="1307497"/>
            <a:ext cx="10993549" cy="1407459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วันที่ 24 ก.พ.2568 เวลา 10.00 น. พ.ต.อ.บำรุง น้อมเศียร ผกก.สภ.สอง พร้อมข้าราชการตำรวจ สภ.สอง ประชุมกำชับการ ปฏิบัติตนให้เป็นไปตามนโนบายต่อต้านการรับสินบน (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Anti-Bribery Policy) </a:t>
            </a: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และการไม่รับของของกำนัล หรือ ประโยชน์อื่นใด (</a:t>
            </a:r>
            <a:r>
              <a:rPr lang="en-U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No Gift Policy) </a:t>
            </a:r>
            <a:r>
              <a:rPr lang="th-TH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จากการปฏิบัติหน้าที่ ณ ห้องประชุม สภ.สอง</a:t>
            </a:r>
            <a:endParaRPr lang="th-TH" dirty="0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DCF14421-B5FA-EA8E-4C49-82FAFEF97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47974" y="725270"/>
            <a:ext cx="1659982" cy="590321"/>
          </a:xfrm>
        </p:spPr>
        <p:txBody>
          <a:bodyPr>
            <a:normAutofit fontScale="92500" lnSpcReduction="10000"/>
          </a:bodyPr>
          <a:lstStyle/>
          <a:p>
            <a:r>
              <a:rPr lang="th-TH" sz="36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กิจกรรมที่ 5</a:t>
            </a:r>
          </a:p>
        </p:txBody>
      </p:sp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2FFD3F6F-907B-8D09-9B5C-3807CC817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39" y="3432881"/>
            <a:ext cx="3593815" cy="2695969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CD4E0D64-8F65-4EE8-E722-6DAF79B03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633" y="3432881"/>
            <a:ext cx="3593815" cy="2695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85480"/>
      </p:ext>
    </p:extLst>
  </p:cSld>
  <p:clrMapOvr>
    <a:masterClrMapping/>
  </p:clrMapOvr>
</p:sld>
</file>

<file path=ppt/theme/theme1.xml><?xml version="1.0" encoding="utf-8"?>
<a:theme xmlns:a="http://schemas.openxmlformats.org/drawingml/2006/main" name="แบ่งครึ่ง">
  <a:themeElements>
    <a:clrScheme name="แบ่งครึ่ง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แบ่งครึ่ง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แบ่งครึ่ง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C21699FF-00E4-43C8-BBCC-D7E5536C371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TM03457464[[fn=แบ่งครึ่ง]]</Template>
  <TotalTime>93</TotalTime>
  <Words>408</Words>
  <Application>Microsoft Office PowerPoint</Application>
  <PresentationFormat>แบบจอกว้าง</PresentationFormat>
  <Paragraphs>10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1" baseType="lpstr">
      <vt:lpstr>Angsana New</vt:lpstr>
      <vt:lpstr>Calibri</vt:lpstr>
      <vt:lpstr>Gill Sans MT</vt:lpstr>
      <vt:lpstr>TH SarabunIT๙</vt:lpstr>
      <vt:lpstr>Wingdings 2</vt:lpstr>
      <vt:lpstr>แบ่งครึ่ง</vt:lpstr>
      <vt:lpstr>วันที่ 18 ต.ค.2567 เวลา 13.30 น. พ.ต.อ.บำรุง น้อมเศียร ผกก.สภ.สอง พร้อมข้าราชการตำรวจ สภ.สอง ประชุมชี้แจง การปฏิบัติตนให้เป็นไปตามนโนบายต่อต้านการรับสินบน (Ant-Brilbery Policy) และการไม่รับของขวัญของกำนัล หรือประโยชน์ อื่นใด (No Gift Policy) จากการปฏิบัติหน้าที่ ประจำประมาณ 2568 เพื่อให้การปฏิบัติเป็นใปในทิศทางเดียวกัน รวมทั้งเสริม สร้างความรู้ความเข้าใจให้เจ้าหน้าที่ในการจัดการทรัพย์สินของทางราชการ ของบริจาค และการจัดเก็บของกลาง เพื่อป้องกันการ ทุจริตในหน่วยงาน  ณ ห้องประชุม ศปก.สภ.สอง </vt:lpstr>
      <vt:lpstr>วันที่ 18 พ.ย.67 เวลา 10.00 น. พ.ต.อ.บำรุง น้อมเศียร ผกก.สภ.สอง พร้อมข้าราชการตำรวจที่ปฏิบัติงานสายงาน ป้องกันปราบปราม ได้ประชุมชี้แจงนโนบายต่อต้านการรับสิบสินบน (Anti-Brbery Policy) และการไม่รับของขวัญของกำนัล หรือประโยชน์อื่นใด (No Gift Policy) จากการปฏิบัติหน้าที่ ประจำปีงบประมาณ 2568 เพื่อนำไปปฏิบัติต่อไป ณ ห้อง ประชุม ศปก.สภ.สอง</vt:lpstr>
      <vt:lpstr>วันที่ 2 ธ.ค.2567 เวลา 13.00 น. พ.ต.อ.บำรุง น้อมเศียร ผกก.สภ.สอง ประชุมชี้แจนโนบายต่อต้านการรับสินน (Anti-Bribery Policy) และการไม่ของขวัญของกำนัล หรือประโยชน์อื่นใด (No Git Policy) จากการปฏิบัติหน้าที่ ประจำ ปิงบประมาณ 2568 ของ สภ.สอง ต่อคณะกรรมการ กต.ตร.สภ.หนองม่วงใช่ เพื่อแจ้งให้ทราบแนวทางการปติของ ข้าราชการตำรวจ รวมไปถึงการแจ้งเบาะแสการทุจริต ณ ห้องประชุม สภ.สอง</vt:lpstr>
      <vt:lpstr>วันที่ 20 ม.ค.2568 เวลา 13.30 น. พ.ต.อ.บำรุง น้อมเศียร ผกก.สภ.สอง พร้อมข้าราชการตำรวจ สภ.สอง ประชุมชี้แจงการปฏิบัติ ตนให้เป็นไปตามนโนบายต่อต้านการรับสินบน (Anti-Bribery Policy) และการไม่รับของขวัญของกำนัล หรือประโยชน์อื่นใด (No Gift Policy) จากการปฏิบัติหน้าที่ ประจำปิ้งประมาณ 2568 เพื่อให้การปฏิบัติเป็นในในทิศทางเดียวกัน และเกิด ภาพลักษณ์ที่ดีต่อข้าราชการตำรวจ ณ ห้องประชุม สภ.สอง</vt:lpstr>
      <vt:lpstr>วันที่ 24 ก.พ.2568 เวลา 10.00 น. พ.ต.อ.บำรุง น้อมเศียร ผกก.สภ.สอง พร้อมข้าราชการตำรวจ สภ.สอง ประชุมกำชับการ ปฏิบัติตนให้เป็นไปตามนโนบายต่อต้านการรับสินบน (Anti-Bribery Policy) และการไม่รับของของกำนัล หรือ ประโยชน์อื่นใด (No Gift Policy) จากการปฏิบัติหน้าที่ ณ ห้องประชุม สภ.สอง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วันที่ 18 ต.ค.2567 เวลา 13.30 น. พ.ต.อ.บำรุง น้อมเศียร ผกก.สภ.สอง พร้อมข้าราชการตำรวจ สภ.สอง ประชุมชี้แจง การปฏิบัติตนให้เป็นไปตามนโนบายต่อต้านการรับสินบน (Ant-Brilbery Policy) และการไม่รับของขวัญของกำนัล หรือประโยชน์ อื่นใด (No Gift Policy) จากการปฏิบัติหน้าที่ ประจำประมาณ 2568 เพื่อให้การปฏิบัติเป็นใปในทิศทางเดียวกัน รวมทั้งเสริม สร้างความรู้ความเข้าใจให้เจ้าหน้าที่ในการจัดการทรัพย์สินของทางราชการ ของบริจาค และการจัดเก็บของกลาง เพื่อป้องกันการ ทุจริตในหน่วยงาน  ณ ห้องประชุม ศปก.สภ.สอง </dc:title>
  <dc:creator>ศิรสิทธิ์ มณี</dc:creator>
  <cp:lastModifiedBy>ศิรสิทธิ์ มณี</cp:lastModifiedBy>
  <cp:revision>2</cp:revision>
  <dcterms:created xsi:type="dcterms:W3CDTF">2025-04-12T08:28:23Z</dcterms:created>
  <dcterms:modified xsi:type="dcterms:W3CDTF">2025-04-12T10:02:00Z</dcterms:modified>
</cp:coreProperties>
</file>